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6" r:id="rId6"/>
    <p:sldId id="265" r:id="rId7"/>
    <p:sldId id="264" r:id="rId8"/>
    <p:sldId id="263" r:id="rId9"/>
    <p:sldId id="262" r:id="rId10"/>
    <p:sldId id="261" r:id="rId11"/>
    <p:sldId id="267" r:id="rId12"/>
    <p:sldId id="269" r:id="rId13"/>
    <p:sldId id="268" r:id="rId14"/>
    <p:sldId id="270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5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5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1812578"/>
            <a:ext cx="9144000" cy="3097967"/>
          </a:xfrm>
          <a:prstGeom prst="rect">
            <a:avLst/>
          </a:prstGeom>
        </p:spPr>
      </p:pic>
      <p:sp>
        <p:nvSpPr>
          <p:cNvPr id="3" name="Content Placeholder 2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73405" y="396875"/>
            <a:ext cx="10780395" cy="60648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4095" y="554355"/>
            <a:ext cx="9948545" cy="55911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4185" y="821690"/>
            <a:ext cx="10874375" cy="51841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35965" y="453390"/>
            <a:ext cx="10617835" cy="59518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32" name="Picture 48131" descr="HARU_20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0"/>
            <a:ext cx="120904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3" name="Rectangles 48132"/>
          <p:cNvSpPr/>
          <p:nvPr/>
        </p:nvSpPr>
        <p:spPr>
          <a:xfrm>
            <a:off x="3200400" y="1790700"/>
            <a:ext cx="6443663" cy="3009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rPr>
              <a:t>Thank you for your attention</a:t>
            </a:r>
            <a:endParaRPr 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  <a:p>
            <a:pPr algn="ctr"/>
            <a:r>
              <a:rPr 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rPr>
              <a:t>Goodbye</a:t>
            </a:r>
            <a:endParaRPr 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  <a:p>
            <a:pPr algn="ctr"/>
            <a:r>
              <a:rPr 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.VnTime" panose="020B7200000000000000" pitchFamily="34" charset="0"/>
                <a:ea typeface=".VnTime" panose="020B7200000000000000" pitchFamily="34" charset="0"/>
              </a:rPr>
              <a:t>See you again</a:t>
            </a:r>
            <a:endParaRPr 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.VnTime" panose="020B7200000000000000" pitchFamily="34" charset="0"/>
              <a:ea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01" name="Content Placeholder 10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733800" y="276860"/>
            <a:ext cx="4500880" cy="63042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k37f7062147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91615" y="0"/>
            <a:ext cx="92087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762000"/>
            <a:ext cx="8305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Baskerville Old Face" pitchFamily="18" charset="0"/>
                <a:cs typeface="Times New Roman" panose="02020603050405020304" pitchFamily="18" charset="0"/>
              </a:rPr>
              <a:t>Quang Trung Secondary School</a:t>
            </a:r>
            <a:endParaRPr lang="en-US" sz="3200" b="1" dirty="0">
              <a:solidFill>
                <a:srgbClr val="FF0000"/>
              </a:solidFill>
              <a:latin typeface="Baskerville Old Face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2133600"/>
            <a:ext cx="7696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1: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565525" y="3566795"/>
            <a:ext cx="6233160" cy="2217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9535" y="521335"/>
            <a:ext cx="12102465" cy="6087110"/>
          </a:xfrm>
          <a:prstGeom prst="rect">
            <a:avLst/>
          </a:prstGeom>
        </p:spPr>
      </p:pic>
      <p:pic>
        <p:nvPicPr>
          <p:cNvPr id="3" name="CD1-TRACK 63">
            <a:hlinkClick r:id="" action="ppaction://media"/>
          </p:cNvPr>
          <p:cNvPicPr>
            <a:picLocks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83290" y="89916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89915" y="396875"/>
            <a:ext cx="11196320" cy="6148070"/>
          </a:xfrm>
          <a:prstGeom prst="rect">
            <a:avLst/>
          </a:prstGeom>
        </p:spPr>
      </p:pic>
      <p:pic>
        <p:nvPicPr>
          <p:cNvPr id="3" name="CD1-TRACK 63">
            <a:hlinkClick r:id="" action="ppaction://media"/>
          </p:cNvPr>
          <p:cNvPicPr>
            <a:picLocks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34675" y="86741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38530" y="365125"/>
            <a:ext cx="10140315" cy="61506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43940" y="617220"/>
            <a:ext cx="10104120" cy="59391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91185" y="365125"/>
            <a:ext cx="11009630" cy="57626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09930" y="365125"/>
            <a:ext cx="10532745" cy="62591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WPS Presentation</Application>
  <PresentationFormat>Widescreen</PresentationFormat>
  <Paragraphs>10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SimSun</vt:lpstr>
      <vt:lpstr>Wingdings</vt:lpstr>
      <vt:lpstr>Baskerville Old Face</vt:lpstr>
      <vt:lpstr>Times New Roman</vt:lpstr>
      <vt:lpstr>.VnTime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LENOVO</cp:lastModifiedBy>
  <cp:revision>3</cp:revision>
  <dcterms:created xsi:type="dcterms:W3CDTF">2022-06-17T09:11:00Z</dcterms:created>
  <dcterms:modified xsi:type="dcterms:W3CDTF">2022-06-19T02:27:44Z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94E02EFE0F8F487B8608C108D9A151C4</vt:lpwstr>
  </property>
  <property fmtid="{D5CDD505-2E9C-101B-9397-08002B2CF9AE}" pid="3" name="KSOProductBuildVer">
    <vt:lpwstr>1033-11.2.0.11156</vt:lpwstr>
  </property>
</Properties>
</file>